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57" r:id="rId5"/>
    <p:sldId id="264" r:id="rId6"/>
    <p:sldId id="258" r:id="rId7"/>
    <p:sldId id="263" r:id="rId8"/>
    <p:sldId id="261" r:id="rId9"/>
    <p:sldId id="262" r:id="rId1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F7E325-F2C3-4F78-ACD0-A71A43EC7BA4}" v="345" dt="2019-10-09T00:09:26.8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淡色スタイル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1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佐藤 光司" userId="3e33e3aee959a2a4" providerId="LiveId" clId="{A0F7E325-F2C3-4F78-ACD0-A71A43EC7BA4}"/>
    <pc:docChg chg="undo custSel addSld delSld modSld">
      <pc:chgData name="佐藤 光司" userId="3e33e3aee959a2a4" providerId="LiveId" clId="{A0F7E325-F2C3-4F78-ACD0-A71A43EC7BA4}" dt="2019-10-09T00:09:26.872" v="1497"/>
      <pc:docMkLst>
        <pc:docMk/>
      </pc:docMkLst>
      <pc:sldChg chg="modSp">
        <pc:chgData name="佐藤 光司" userId="3e33e3aee959a2a4" providerId="LiveId" clId="{A0F7E325-F2C3-4F78-ACD0-A71A43EC7BA4}" dt="2019-10-08T05:43:45.841" v="567" actId="1076"/>
        <pc:sldMkLst>
          <pc:docMk/>
          <pc:sldMk cId="4131315382" sldId="256"/>
        </pc:sldMkLst>
        <pc:spChg chg="mod">
          <ac:chgData name="佐藤 光司" userId="3e33e3aee959a2a4" providerId="LiveId" clId="{A0F7E325-F2C3-4F78-ACD0-A71A43EC7BA4}" dt="2019-10-08T05:43:07.694" v="562" actId="2711"/>
          <ac:spMkLst>
            <pc:docMk/>
            <pc:sldMk cId="4131315382" sldId="256"/>
            <ac:spMk id="2" creationId="{6881F84F-9026-459B-B906-40A6B8898939}"/>
          </ac:spMkLst>
        </pc:spChg>
        <pc:spChg chg="mod">
          <ac:chgData name="佐藤 光司" userId="3e33e3aee959a2a4" providerId="LiveId" clId="{A0F7E325-F2C3-4F78-ACD0-A71A43EC7BA4}" dt="2019-10-08T05:43:45.841" v="567" actId="1076"/>
          <ac:spMkLst>
            <pc:docMk/>
            <pc:sldMk cId="4131315382" sldId="256"/>
            <ac:spMk id="3" creationId="{F2D4363A-D51D-490B-A759-B87066DB2D3F}"/>
          </ac:spMkLst>
        </pc:spChg>
      </pc:sldChg>
      <pc:sldChg chg="addSp delSp modSp add setBg delDesignElem">
        <pc:chgData name="佐藤 光司" userId="3e33e3aee959a2a4" providerId="LiveId" clId="{A0F7E325-F2C3-4F78-ACD0-A71A43EC7BA4}" dt="2019-10-08T05:51:57.480" v="732" actId="1076"/>
        <pc:sldMkLst>
          <pc:docMk/>
          <pc:sldMk cId="1904715579" sldId="257"/>
        </pc:sldMkLst>
        <pc:spChg chg="del mod">
          <ac:chgData name="佐藤 光司" userId="3e33e3aee959a2a4" providerId="LiveId" clId="{A0F7E325-F2C3-4F78-ACD0-A71A43EC7BA4}" dt="2019-10-08T05:46:46.830" v="628" actId="478"/>
          <ac:spMkLst>
            <pc:docMk/>
            <pc:sldMk cId="1904715579" sldId="257"/>
            <ac:spMk id="2" creationId="{A10100FE-6B21-40BD-B0CC-A3A54E1280B1}"/>
          </ac:spMkLst>
        </pc:spChg>
        <pc:spChg chg="add mod">
          <ac:chgData name="佐藤 光司" userId="3e33e3aee959a2a4" providerId="LiveId" clId="{A0F7E325-F2C3-4F78-ACD0-A71A43EC7BA4}" dt="2019-10-08T05:51:57.480" v="732" actId="1076"/>
          <ac:spMkLst>
            <pc:docMk/>
            <pc:sldMk cId="1904715579" sldId="257"/>
            <ac:spMk id="4" creationId="{10D2D40F-70C1-4089-A769-047C71E87B61}"/>
          </ac:spMkLst>
        </pc:spChg>
        <pc:spChg chg="del">
          <ac:chgData name="佐藤 光司" userId="3e33e3aee959a2a4" providerId="LiveId" clId="{A0F7E325-F2C3-4F78-ACD0-A71A43EC7BA4}" dt="2019-10-08T05:45:20.803" v="573"/>
          <ac:spMkLst>
            <pc:docMk/>
            <pc:sldMk cId="1904715579" sldId="257"/>
            <ac:spMk id="12" creationId="{4351DFE5-F63D-4BE0-BDA9-E3EB88F01AA5}"/>
          </ac:spMkLst>
        </pc:spChg>
        <pc:graphicFrameChg chg="mod modGraphic">
          <ac:chgData name="佐藤 光司" userId="3e33e3aee959a2a4" providerId="LiveId" clId="{A0F7E325-F2C3-4F78-ACD0-A71A43EC7BA4}" dt="2019-10-08T05:51:47.436" v="730" actId="1076"/>
          <ac:graphicFrameMkLst>
            <pc:docMk/>
            <pc:sldMk cId="1904715579" sldId="257"/>
            <ac:graphicFrameMk id="7" creationId="{278E4532-DFAF-41B6-8AA6-8EC012DE4E2D}"/>
          </ac:graphicFrameMkLst>
        </pc:graphicFrameChg>
        <pc:picChg chg="del">
          <ac:chgData name="佐藤 光司" userId="3e33e3aee959a2a4" providerId="LiveId" clId="{A0F7E325-F2C3-4F78-ACD0-A71A43EC7BA4}" dt="2019-10-08T05:45:20.803" v="573"/>
          <ac:picMkLst>
            <pc:docMk/>
            <pc:sldMk cId="1904715579" sldId="257"/>
            <ac:picMk id="16" creationId="{02DD2BC0-6F29-4B4F-8D61-2DCF6D2E8E73}"/>
          </ac:picMkLst>
        </pc:picChg>
      </pc:sldChg>
      <pc:sldChg chg="del">
        <pc:chgData name="佐藤 光司" userId="3e33e3aee959a2a4" providerId="LiveId" clId="{A0F7E325-F2C3-4F78-ACD0-A71A43EC7BA4}" dt="2019-10-08T05:44:35.023" v="568" actId="2696"/>
        <pc:sldMkLst>
          <pc:docMk/>
          <pc:sldMk cId="3782913494" sldId="257"/>
        </pc:sldMkLst>
      </pc:sldChg>
      <pc:sldChg chg="addSp delSp add del setBg delDesignElem">
        <pc:chgData name="佐藤 光司" userId="3e33e3aee959a2a4" providerId="LiveId" clId="{A0F7E325-F2C3-4F78-ACD0-A71A43EC7BA4}" dt="2019-10-08T05:45:10.728" v="571"/>
        <pc:sldMkLst>
          <pc:docMk/>
          <pc:sldMk cId="4138389512" sldId="257"/>
        </pc:sldMkLst>
        <pc:spChg chg="add del">
          <ac:chgData name="佐藤 光司" userId="3e33e3aee959a2a4" providerId="LiveId" clId="{A0F7E325-F2C3-4F78-ACD0-A71A43EC7BA4}" dt="2019-10-08T05:45:10.728" v="571"/>
          <ac:spMkLst>
            <pc:docMk/>
            <pc:sldMk cId="4138389512" sldId="257"/>
            <ac:spMk id="12" creationId="{4351DFE5-F63D-4BE0-BDA9-E3EB88F01AA5}"/>
          </ac:spMkLst>
        </pc:spChg>
        <pc:picChg chg="add del">
          <ac:chgData name="佐藤 光司" userId="3e33e3aee959a2a4" providerId="LiveId" clId="{A0F7E325-F2C3-4F78-ACD0-A71A43EC7BA4}" dt="2019-10-08T05:45:10.728" v="571"/>
          <ac:picMkLst>
            <pc:docMk/>
            <pc:sldMk cId="4138389512" sldId="257"/>
            <ac:picMk id="16" creationId="{02DD2BC0-6F29-4B4F-8D61-2DCF6D2E8E73}"/>
          </ac:picMkLst>
        </pc:picChg>
      </pc:sldChg>
      <pc:sldChg chg="addSp delSp modSp">
        <pc:chgData name="佐藤 光司" userId="3e33e3aee959a2a4" providerId="LiveId" clId="{A0F7E325-F2C3-4F78-ACD0-A71A43EC7BA4}" dt="2019-10-09T00:08:50.365" v="1495" actId="1076"/>
        <pc:sldMkLst>
          <pc:docMk/>
          <pc:sldMk cId="3325829168" sldId="258"/>
        </pc:sldMkLst>
        <pc:spChg chg="mod">
          <ac:chgData name="佐藤 光司" userId="3e33e3aee959a2a4" providerId="LiveId" clId="{A0F7E325-F2C3-4F78-ACD0-A71A43EC7BA4}" dt="2019-10-09T00:08:42.305" v="1494" actId="1076"/>
          <ac:spMkLst>
            <pc:docMk/>
            <pc:sldMk cId="3325829168" sldId="258"/>
            <ac:spMk id="2" creationId="{563CD7F5-61F8-4B01-B2F1-B36E29CC7E19}"/>
          </ac:spMkLst>
        </pc:spChg>
        <pc:spChg chg="del">
          <ac:chgData name="佐藤 光司" userId="3e33e3aee959a2a4" providerId="LiveId" clId="{A0F7E325-F2C3-4F78-ACD0-A71A43EC7BA4}" dt="2019-10-08T06:18:59.661" v="1393" actId="478"/>
          <ac:spMkLst>
            <pc:docMk/>
            <pc:sldMk cId="3325829168" sldId="258"/>
            <ac:spMk id="3" creationId="{3E786B3C-9D99-49C3-B26F-4BB646288A72}"/>
          </ac:spMkLst>
        </pc:spChg>
        <pc:picChg chg="add mod">
          <ac:chgData name="佐藤 光司" userId="3e33e3aee959a2a4" providerId="LiveId" clId="{A0F7E325-F2C3-4F78-ACD0-A71A43EC7BA4}" dt="2019-10-09T00:08:50.365" v="1495" actId="1076"/>
          <ac:picMkLst>
            <pc:docMk/>
            <pc:sldMk cId="3325829168" sldId="258"/>
            <ac:picMk id="4" creationId="{95F96AD2-1933-4882-9300-381E5AC580AF}"/>
          </ac:picMkLst>
        </pc:picChg>
      </pc:sldChg>
      <pc:sldChg chg="addSp delSp modSp add">
        <pc:chgData name="佐藤 光司" userId="3e33e3aee959a2a4" providerId="LiveId" clId="{A0F7E325-F2C3-4F78-ACD0-A71A43EC7BA4}" dt="2019-10-09T00:04:46.623" v="1481" actId="20577"/>
        <pc:sldMkLst>
          <pc:docMk/>
          <pc:sldMk cId="4126149835" sldId="259"/>
        </pc:sldMkLst>
        <pc:spChg chg="del">
          <ac:chgData name="佐藤 光司" userId="3e33e3aee959a2a4" providerId="LiveId" clId="{A0F7E325-F2C3-4F78-ACD0-A71A43EC7BA4}" dt="2019-10-08T05:27:47.249" v="223" actId="478"/>
          <ac:spMkLst>
            <pc:docMk/>
            <pc:sldMk cId="4126149835" sldId="259"/>
            <ac:spMk id="2" creationId="{EAAA447F-C09F-49C4-B93F-43BE24865934}"/>
          </ac:spMkLst>
        </pc:spChg>
        <pc:spChg chg="del">
          <ac:chgData name="佐藤 光司" userId="3e33e3aee959a2a4" providerId="LiveId" clId="{A0F7E325-F2C3-4F78-ACD0-A71A43EC7BA4}" dt="2019-10-08T05:27:51.388" v="224" actId="478"/>
          <ac:spMkLst>
            <pc:docMk/>
            <pc:sldMk cId="4126149835" sldId="259"/>
            <ac:spMk id="3" creationId="{1B0F5C4C-6851-4B03-87C1-877AB86DFDB9}"/>
          </ac:spMkLst>
        </pc:spChg>
        <pc:spChg chg="add del mod">
          <ac:chgData name="佐藤 光司" userId="3e33e3aee959a2a4" providerId="LiveId" clId="{A0F7E325-F2C3-4F78-ACD0-A71A43EC7BA4}" dt="2019-10-08T05:30:15.573" v="234" actId="478"/>
          <ac:spMkLst>
            <pc:docMk/>
            <pc:sldMk cId="4126149835" sldId="259"/>
            <ac:spMk id="4" creationId="{15978353-14C1-487A-8888-1C3765E81149}"/>
          </ac:spMkLst>
        </pc:spChg>
        <pc:spChg chg="add mod">
          <ac:chgData name="佐藤 光司" userId="3e33e3aee959a2a4" providerId="LiveId" clId="{A0F7E325-F2C3-4F78-ACD0-A71A43EC7BA4}" dt="2019-10-09T00:04:46.623" v="1481" actId="20577"/>
          <ac:spMkLst>
            <pc:docMk/>
            <pc:sldMk cId="4126149835" sldId="259"/>
            <ac:spMk id="5" creationId="{760100F6-A544-47D6-8F7C-19E19FA9E055}"/>
          </ac:spMkLst>
        </pc:spChg>
        <pc:spChg chg="add mod">
          <ac:chgData name="佐藤 光司" userId="3e33e3aee959a2a4" providerId="LiveId" clId="{A0F7E325-F2C3-4F78-ACD0-A71A43EC7BA4}" dt="2019-10-08T05:32:45.530" v="277" actId="2711"/>
          <ac:spMkLst>
            <pc:docMk/>
            <pc:sldMk cId="4126149835" sldId="259"/>
            <ac:spMk id="6" creationId="{AEDE4FA8-A59B-45B1-AAEE-22C707E0DF24}"/>
          </ac:spMkLst>
        </pc:spChg>
      </pc:sldChg>
      <pc:sldChg chg="modSp add">
        <pc:chgData name="佐藤 光司" userId="3e33e3aee959a2a4" providerId="LiveId" clId="{A0F7E325-F2C3-4F78-ACD0-A71A43EC7BA4}" dt="2019-10-08T06:18:15.531" v="1390"/>
        <pc:sldMkLst>
          <pc:docMk/>
          <pc:sldMk cId="3014754587" sldId="260"/>
        </pc:sldMkLst>
        <pc:spChg chg="mod">
          <ac:chgData name="佐藤 光司" userId="3e33e3aee959a2a4" providerId="LiveId" clId="{A0F7E325-F2C3-4F78-ACD0-A71A43EC7BA4}" dt="2019-10-08T06:18:15.531" v="1390"/>
          <ac:spMkLst>
            <pc:docMk/>
            <pc:sldMk cId="3014754587" sldId="260"/>
            <ac:spMk id="2" creationId="{B49E14E3-0097-42E6-B9AE-0BA1AA2BD7F3}"/>
          </ac:spMkLst>
        </pc:spChg>
        <pc:spChg chg="mod">
          <ac:chgData name="佐藤 光司" userId="3e33e3aee959a2a4" providerId="LiveId" clId="{A0F7E325-F2C3-4F78-ACD0-A71A43EC7BA4}" dt="2019-10-08T06:17:38.102" v="1359"/>
          <ac:spMkLst>
            <pc:docMk/>
            <pc:sldMk cId="3014754587" sldId="260"/>
            <ac:spMk id="3" creationId="{C3C3C70C-53D6-44D2-B334-1137279478E8}"/>
          </ac:spMkLst>
        </pc:spChg>
      </pc:sldChg>
      <pc:sldChg chg="add">
        <pc:chgData name="佐藤 光司" userId="3e33e3aee959a2a4" providerId="LiveId" clId="{A0F7E325-F2C3-4F78-ACD0-A71A43EC7BA4}" dt="2019-10-08T05:27:38.860" v="222"/>
        <pc:sldMkLst>
          <pc:docMk/>
          <pc:sldMk cId="3744364264" sldId="261"/>
        </pc:sldMkLst>
      </pc:sldChg>
      <pc:sldChg chg="add">
        <pc:chgData name="佐藤 光司" userId="3e33e3aee959a2a4" providerId="LiveId" clId="{A0F7E325-F2C3-4F78-ACD0-A71A43EC7BA4}" dt="2019-10-09T00:09:26.794" v="1496"/>
        <pc:sldMkLst>
          <pc:docMk/>
          <pc:sldMk cId="2931922914" sldId="262"/>
        </pc:sldMkLst>
      </pc:sldChg>
      <pc:sldChg chg="add">
        <pc:chgData name="佐藤 光司" userId="3e33e3aee959a2a4" providerId="LiveId" clId="{A0F7E325-F2C3-4F78-ACD0-A71A43EC7BA4}" dt="2019-10-09T00:09:26.872" v="1497"/>
        <pc:sldMkLst>
          <pc:docMk/>
          <pc:sldMk cId="3000003161" sldId="26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37905588-B0AC-4E74-9D74-D2C9E59814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xmlns="" id="{DF37AFC5-1190-48F9-9D9F-32158DC787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F0B82BF5-2164-4600-A02C-BE8A1A872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6DC02-D493-43F6-AA5E-D2B935D1107D}" type="datetimeFigureOut">
              <a:rPr kumimoji="1" lang="ja-JP" altLang="en-US" smtClean="0"/>
              <a:t>2019/12/14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D111FB59-803A-453E-9C4F-02E02160E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96CB4D81-569C-4FFB-8D1D-324F48D62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0192-4878-446B-99BC-1D3B461358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1691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20CE05AB-110A-4444-BE12-C31FA6C87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xmlns="" id="{6471308D-3AA8-4DDF-A68C-9C99B2965A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6181C6E6-B210-48BA-8DD1-10D6450E9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6DC02-D493-43F6-AA5E-D2B935D1107D}" type="datetimeFigureOut">
              <a:rPr kumimoji="1" lang="ja-JP" altLang="en-US" smtClean="0"/>
              <a:t>2019/12/14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3D2C7751-E6BC-49FF-9685-D7CC1F5A4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1742CD55-3F09-4178-A3B4-994C5CBE5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0192-4878-446B-99BC-1D3B461358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2060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xmlns="" id="{E0AA7646-5D07-49C0-B043-B61CB33890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xmlns="" id="{C6D03C14-FD11-4CD5-BB5A-2110350984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FF555F37-8CC5-41AB-BEB7-59881EA00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6DC02-D493-43F6-AA5E-D2B935D1107D}" type="datetimeFigureOut">
              <a:rPr kumimoji="1" lang="ja-JP" altLang="en-US" smtClean="0"/>
              <a:t>2019/12/14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29CCC84A-F68E-4528-82DC-561EA4E9A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1EC33191-1130-46DC-B09E-37BF7F550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0192-4878-446B-99BC-1D3B461358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9712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11B03C5A-14C3-4F75-8BF7-CBAE67B94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D58BAEBF-2F69-4E2A-8A99-3032DD6F4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72E2B3C1-73AE-4AF5-A557-812858387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6DC02-D493-43F6-AA5E-D2B935D1107D}" type="datetimeFigureOut">
              <a:rPr kumimoji="1" lang="ja-JP" altLang="en-US" smtClean="0"/>
              <a:t>2019/12/14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3C0383E4-60B3-49B4-857D-ECB65F525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DC2151A6-7EBD-46BB-885C-8E7FE37A1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0192-4878-446B-99BC-1D3B461358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2354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74D58DF9-A2F4-4317-B51B-6E165C429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xmlns="" id="{9DAEBE41-1AAB-4462-8DC2-84D2FC237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F0374A4B-F217-4E54-977A-714CAB044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6DC02-D493-43F6-AA5E-D2B935D1107D}" type="datetimeFigureOut">
              <a:rPr kumimoji="1" lang="ja-JP" altLang="en-US" smtClean="0"/>
              <a:t>2019/12/14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A80A196D-4220-46C8-87C8-60EF291FE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9D2885D7-2EE1-46C0-8FE0-1DD37145D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0192-4878-446B-99BC-1D3B461358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3069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3FD88BDF-7D3E-41BC-A6F6-7866026E2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F18A8E72-81C6-4808-A531-48E6BF6C5D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xmlns="" id="{BD6E4EE0-DF9D-4A17-A986-578BA453A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xmlns="" id="{342C0442-9907-45DE-842D-36E46120C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6DC02-D493-43F6-AA5E-D2B935D1107D}" type="datetimeFigureOut">
              <a:rPr kumimoji="1" lang="ja-JP" altLang="en-US" smtClean="0"/>
              <a:t>2019/12/14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xmlns="" id="{CDB3AFF2-9DD8-4636-B701-2BB485DE4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xmlns="" id="{93C70B08-C1D0-4575-8444-2D9C8A6B5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0192-4878-446B-99BC-1D3B461358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8440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A264BE12-8B96-439F-8FFB-0B0DA8C30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xmlns="" id="{5255805F-4A9A-4F82-996F-3366E20C3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xmlns="" id="{69083136-80BF-40EB-96DB-060DDCC12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xmlns="" id="{2643FC23-C97F-430B-B2A4-BF1DA82B6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xmlns="" id="{D2A33DBA-3AD2-4C25-96CF-D75308BE52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xmlns="" id="{5AFE8BA2-67A3-41C7-8FDE-B2439C818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6DC02-D493-43F6-AA5E-D2B935D1107D}" type="datetimeFigureOut">
              <a:rPr kumimoji="1" lang="ja-JP" altLang="en-US" smtClean="0"/>
              <a:t>2019/12/14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xmlns="" id="{ABA4165F-17C1-4A79-B68E-17698E5CA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xmlns="" id="{959718AC-DBC6-47F0-A584-8CC3D5DA9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0192-4878-446B-99BC-1D3B461358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6630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68D5B661-7848-48CC-AF2D-EE5DB83EF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xmlns="" id="{B8276EB8-2291-42DE-AB24-43657234E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6DC02-D493-43F6-AA5E-D2B935D1107D}" type="datetimeFigureOut">
              <a:rPr kumimoji="1" lang="ja-JP" altLang="en-US" smtClean="0"/>
              <a:t>2019/12/14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xmlns="" id="{6296BB4F-7FB6-4E7A-9D3A-A6BD838A9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xmlns="" id="{A1E94692-2B15-4B73-89A2-07DBF93ED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0192-4878-446B-99BC-1D3B461358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8575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xmlns="" id="{8682C58B-1DB8-47E9-88E4-61874D316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6DC02-D493-43F6-AA5E-D2B935D1107D}" type="datetimeFigureOut">
              <a:rPr kumimoji="1" lang="ja-JP" altLang="en-US" smtClean="0"/>
              <a:t>2019/12/14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xmlns="" id="{9E70F285-AE77-4430-A7DD-6FB82C5AD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1069E179-4D91-43B3-9B2F-8E8B2B9D8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0192-4878-446B-99BC-1D3B461358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6571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00C5A86D-A5B1-4F80-A9F6-FD9929F75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F782DA9F-EFCD-492C-8778-83FB8EACE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xmlns="" id="{5F801F6D-D5E6-416E-84DF-BB7DBC4A4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xmlns="" id="{719D936E-D2AD-4480-812A-8C465E645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6DC02-D493-43F6-AA5E-D2B935D1107D}" type="datetimeFigureOut">
              <a:rPr kumimoji="1" lang="ja-JP" altLang="en-US" smtClean="0"/>
              <a:t>2019/12/14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xmlns="" id="{58350CEB-C6D2-4968-80A6-1EBEBB896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xmlns="" id="{95129D5A-4734-4E1D-BF26-D20F84B79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0192-4878-446B-99BC-1D3B461358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9892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FA6A8CFD-5C41-43DE-9F7F-21D7F6F39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xmlns="" id="{2899F79F-63CA-4943-B2C7-10A2D13863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xmlns="" id="{795428CB-17C7-4B55-ADE1-862FB09267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xmlns="" id="{6770B3E0-7F95-4673-B96E-091407E0D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6DC02-D493-43F6-AA5E-D2B935D1107D}" type="datetimeFigureOut">
              <a:rPr kumimoji="1" lang="ja-JP" altLang="en-US" smtClean="0"/>
              <a:t>2019/12/14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xmlns="" id="{F6507C4B-D057-40BD-AAA6-984B814D1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xmlns="" id="{0843078A-5947-41C9-80B2-246500476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0192-4878-446B-99BC-1D3B461358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6614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xmlns="" id="{2CD3D866-B27B-492C-9D6E-56F8AA8A2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xmlns="" id="{47ACB2AE-7C99-4553-AF45-69EF8CB34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9F24250C-AA51-439F-997A-A285DAD13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6DC02-D493-43F6-AA5E-D2B935D1107D}" type="datetimeFigureOut">
              <a:rPr kumimoji="1" lang="ja-JP" altLang="en-US" smtClean="0"/>
              <a:t>2019/12/14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13B75D4D-7B27-4C7B-8FB8-5A0087DD4E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8FA3096F-3225-4AA2-B06A-F376F60FAD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60192-4878-446B-99BC-1D3B461358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1815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6881F84F-9026-459B-B906-40A6B88989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000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令和元年度東京都市大学</a:t>
            </a:r>
            <a:r>
              <a:rPr kumimoji="1" lang="en-US" altLang="ja-JP" dirty="0"/>
              <a:t/>
            </a:r>
            <a:br>
              <a:rPr kumimoji="1" lang="en-US" altLang="ja-JP" dirty="0"/>
            </a:br>
            <a:r>
              <a:rPr kumimoji="1" lang="ja-JP" altLang="en-US" dirty="0" smtClean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ワンダーフォーゲル部</a:t>
            </a:r>
            <a:r>
              <a:rPr kumimoji="1" lang="en-US" altLang="ja-JP" dirty="0" smtClean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OB</a:t>
            </a:r>
            <a:r>
              <a:rPr lang="ja-JP" altLang="en-US" dirty="0" smtClean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・</a:t>
            </a:r>
            <a:r>
              <a:rPr lang="en-US" altLang="ja-JP" dirty="0" smtClean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OG</a:t>
            </a:r>
            <a:r>
              <a:rPr kumimoji="1" lang="ja-JP" altLang="en-US" dirty="0" smtClean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会</a:t>
            </a:r>
            <a:r>
              <a:rPr kumimoji="1" lang="ja-JP" altLang="en-US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総会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xmlns="" id="{F2D4363A-D51D-490B-A759-B87066DB2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21050" y="4287837"/>
            <a:ext cx="6956806" cy="1447800"/>
          </a:xfrm>
        </p:spPr>
        <p:txBody>
          <a:bodyPr/>
          <a:lstStyle/>
          <a:p>
            <a:r>
              <a:rPr kumimoji="1" lang="ja-JP" altLang="en-US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令和元年</a:t>
            </a:r>
            <a:r>
              <a:rPr kumimoji="1" lang="en-US" altLang="ja-JP" dirty="0" smtClean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12</a:t>
            </a:r>
            <a:r>
              <a:rPr kumimoji="1" lang="ja-JP" altLang="en-US" dirty="0" smtClean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月</a:t>
            </a:r>
            <a:r>
              <a:rPr kumimoji="1" lang="en-US" altLang="ja-JP" dirty="0" smtClean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14</a:t>
            </a:r>
            <a:r>
              <a:rPr kumimoji="1" lang="ja-JP" altLang="en-US" dirty="0" smtClean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日</a:t>
            </a:r>
            <a:endParaRPr kumimoji="1" lang="en-US" altLang="ja-JP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kumimoji="1" lang="ja-JP" altLang="en-US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於　東京都市</a:t>
            </a:r>
            <a:r>
              <a:rPr kumimoji="1" lang="ja-JP" altLang="en-US" dirty="0" smtClean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大学校友会館（自由が丘クラブ）</a:t>
            </a:r>
            <a:endParaRPr kumimoji="1" lang="ja-JP" altLang="en-US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131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xmlns="" id="{760100F6-A544-47D6-8F7C-19E19FA9E055}"/>
              </a:ext>
            </a:extLst>
          </p:cNvPr>
          <p:cNvSpPr/>
          <p:nvPr/>
        </p:nvSpPr>
        <p:spPr>
          <a:xfrm>
            <a:off x="667512" y="1422400"/>
            <a:ext cx="110799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１　開会のことば　　　　</a:t>
            </a:r>
            <a:r>
              <a:rPr lang="ja-JP" altLang="en-US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　　　　　　　　　　　　　</a:t>
            </a:r>
            <a:r>
              <a:rPr lang="ja-JP" altLang="ja-JP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副会長　田口哲雄</a:t>
            </a:r>
            <a:endParaRPr lang="ja-JP" altLang="ja-JP" kern="100" dirty="0"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r>
              <a:rPr lang="ja-JP" altLang="ja-JP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２　会長挨拶　　　　　　</a:t>
            </a:r>
            <a:r>
              <a:rPr lang="ja-JP" altLang="en-US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　　　　　　　　　　　　　　</a:t>
            </a:r>
            <a:r>
              <a:rPr lang="ja-JP" altLang="ja-JP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会長　佐藤光司</a:t>
            </a:r>
            <a:endParaRPr lang="ja-JP" altLang="ja-JP" kern="100" dirty="0"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r>
              <a:rPr lang="ja-JP" altLang="ja-JP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３　議長選任</a:t>
            </a:r>
            <a:r>
              <a:rPr lang="ja-JP" altLang="en-US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　</a:t>
            </a:r>
            <a:endParaRPr lang="ja-JP" altLang="ja-JP" kern="100" dirty="0"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r>
              <a:rPr lang="ja-JP" altLang="ja-JP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４　議事</a:t>
            </a:r>
            <a:endParaRPr lang="ja-JP" altLang="ja-JP" kern="100" dirty="0"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indent="152400"/>
            <a:r>
              <a:rPr lang="en-US" altLang="ja-JP" sz="2400" kern="100" dirty="0">
                <a:latin typeface="AR丸ゴシック体E" panose="020F0909000000000000" pitchFamily="49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(1)</a:t>
            </a:r>
            <a:r>
              <a:rPr lang="ja-JP" altLang="ja-JP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活動報告</a:t>
            </a:r>
            <a:r>
              <a:rPr lang="ja-JP" altLang="en-US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（</a:t>
            </a:r>
            <a:r>
              <a:rPr lang="en-US" altLang="ja-JP" sz="2400" kern="100" dirty="0">
                <a:latin typeface="AR丸ゴシック体E" panose="020F0909000000000000" pitchFamily="49" charset="-128"/>
                <a:ea typeface="AR丸ゴシック体E" panose="020F0909000000000000" pitchFamily="49" charset="-128"/>
                <a:cs typeface="Times New Roman" panose="02020603050405020304" pitchFamily="18" charset="0"/>
              </a:rPr>
              <a:t>28</a:t>
            </a:r>
            <a:r>
              <a:rPr lang="ja-JP" altLang="ja-JP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年度</a:t>
            </a:r>
            <a:r>
              <a:rPr lang="en-US" altLang="ja-JP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(</a:t>
            </a:r>
            <a:r>
              <a:rPr lang="ja-JP" altLang="ja-JP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後半</a:t>
            </a:r>
            <a:r>
              <a:rPr lang="en-US" altLang="ja-JP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)</a:t>
            </a:r>
            <a:r>
              <a:rPr lang="ja-JP" altLang="ja-JP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～令和元年度前半</a:t>
            </a:r>
            <a:r>
              <a:rPr lang="en-US" altLang="ja-JP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)</a:t>
            </a:r>
            <a:r>
              <a:rPr lang="ja-JP" altLang="en-US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 　　 　　 </a:t>
            </a:r>
            <a:r>
              <a:rPr lang="ja-JP" altLang="ja-JP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会長　佐藤光司　</a:t>
            </a:r>
            <a:endParaRPr lang="ja-JP" altLang="ja-JP" kern="100" dirty="0"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indent="152400"/>
            <a:r>
              <a:rPr lang="en-US" altLang="ja-JP" sz="2400" kern="100" dirty="0">
                <a:latin typeface="AR丸ゴシック体E" panose="020F0909000000000000" pitchFamily="49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(2)</a:t>
            </a:r>
            <a:r>
              <a:rPr lang="ja-JP" altLang="ja-JP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会計</a:t>
            </a:r>
            <a:r>
              <a:rPr lang="ja-JP" altLang="ja-JP" sz="2400" kern="100" dirty="0" smtClean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報告</a:t>
            </a:r>
            <a:r>
              <a:rPr lang="ja-JP" altLang="en-US" sz="2400" kern="100" dirty="0" smtClean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（</a:t>
            </a:r>
            <a:r>
              <a:rPr lang="en-US" altLang="ja-JP" sz="2400" kern="100" dirty="0">
                <a:latin typeface="AR丸ゴシック体E" panose="020F0909000000000000" pitchFamily="49" charset="-128"/>
                <a:ea typeface="AR丸ゴシック体E" panose="020F0909000000000000" pitchFamily="49" charset="-128"/>
                <a:cs typeface="Times New Roman" panose="02020603050405020304" pitchFamily="18" charset="0"/>
              </a:rPr>
              <a:t>30</a:t>
            </a:r>
            <a:r>
              <a:rPr lang="ja-JP" altLang="ja-JP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年度～令和元年度前半）　　</a:t>
            </a:r>
            <a:r>
              <a:rPr lang="en-US" altLang="ja-JP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 </a:t>
            </a:r>
            <a:r>
              <a:rPr lang="ja-JP" altLang="en-US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　       </a:t>
            </a:r>
            <a:r>
              <a:rPr lang="ja-JP" altLang="en-US" sz="2400" kern="100" dirty="0" smtClean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　  </a:t>
            </a:r>
            <a:r>
              <a:rPr lang="ja-JP" altLang="ja-JP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会計　飯島五郎</a:t>
            </a:r>
            <a:endParaRPr lang="en-US" altLang="ja-JP" sz="2400" kern="100" dirty="0">
              <a:latin typeface="Century" panose="02040604050505020304" pitchFamily="18" charset="0"/>
              <a:ea typeface="AR丸ゴシック体E" panose="020F0909000000000000" pitchFamily="49" charset="-128"/>
              <a:cs typeface="Times New Roman" panose="02020603050405020304" pitchFamily="18" charset="0"/>
            </a:endParaRPr>
          </a:p>
          <a:p>
            <a:pPr indent="152400"/>
            <a:r>
              <a:rPr lang="en-US" altLang="ja-JP" sz="2400" kern="100" dirty="0">
                <a:latin typeface="AR丸ゴシック体E" panose="020F0909000000000000" pitchFamily="49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(3)</a:t>
            </a:r>
            <a:r>
              <a:rPr lang="ja-JP" altLang="en-US" sz="2400" kern="100" dirty="0">
                <a:latin typeface="AR丸ゴシック体E" panose="020F0909000000000000" pitchFamily="49" charset="-128"/>
                <a:ea typeface="AR丸ゴシック体E" panose="020F0909000000000000" pitchFamily="49" charset="-128"/>
                <a:cs typeface="Times New Roman" panose="02020603050405020304" pitchFamily="18" charset="0"/>
              </a:rPr>
              <a:t>会計</a:t>
            </a:r>
            <a:r>
              <a:rPr lang="ja-JP" altLang="en-US" sz="2400" kern="100" dirty="0" smtClean="0">
                <a:latin typeface="AR丸ゴシック体E" panose="020F0909000000000000" pitchFamily="49" charset="-128"/>
                <a:ea typeface="AR丸ゴシック体E" panose="020F0909000000000000" pitchFamily="49" charset="-128"/>
                <a:cs typeface="Times New Roman" panose="02020603050405020304" pitchFamily="18" charset="0"/>
              </a:rPr>
              <a:t>監査</a:t>
            </a:r>
            <a:r>
              <a:rPr lang="ja-JP" altLang="en-US" sz="2400" kern="100" dirty="0" smtClean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（</a:t>
            </a:r>
            <a:r>
              <a:rPr lang="en-US" altLang="ja-JP" sz="2400" kern="100" dirty="0">
                <a:latin typeface="AR丸ゴシック体E" panose="020F0909000000000000" pitchFamily="49" charset="-128"/>
                <a:ea typeface="AR丸ゴシック体E" panose="020F0909000000000000" pitchFamily="49" charset="-128"/>
                <a:cs typeface="Times New Roman" panose="02020603050405020304" pitchFamily="18" charset="0"/>
              </a:rPr>
              <a:t>30</a:t>
            </a:r>
            <a:r>
              <a:rPr lang="ja-JP" altLang="ja-JP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年度～令和元年度前半）　</a:t>
            </a:r>
            <a:r>
              <a:rPr lang="en-US" altLang="ja-JP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   </a:t>
            </a:r>
            <a:r>
              <a:rPr lang="ja-JP" altLang="en-US" sz="2400" kern="100" dirty="0" smtClean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　</a:t>
            </a:r>
            <a:r>
              <a:rPr lang="ja-JP" altLang="en-US" sz="2400" kern="100" dirty="0" smtClean="0">
                <a:latin typeface="AR丸ゴシック体E" panose="020F0909000000000000" pitchFamily="49" charset="-128"/>
                <a:ea typeface="AR丸ゴシック体E" panose="020F0909000000000000" pitchFamily="49" charset="-128"/>
                <a:cs typeface="Times New Roman" panose="02020603050405020304" pitchFamily="18" charset="0"/>
              </a:rPr>
              <a:t> 　 会計監査 </a:t>
            </a:r>
            <a:r>
              <a:rPr lang="ja-JP" altLang="en-US" sz="2400" kern="100" dirty="0">
                <a:latin typeface="AR丸ゴシック体E" panose="020F0909000000000000" pitchFamily="49" charset="-128"/>
                <a:ea typeface="AR丸ゴシック体E" panose="020F0909000000000000" pitchFamily="49" charset="-128"/>
                <a:cs typeface="Times New Roman" panose="02020603050405020304" pitchFamily="18" charset="0"/>
              </a:rPr>
              <a:t>舩越靖彦</a:t>
            </a:r>
            <a:endParaRPr lang="en-US" altLang="ja-JP" sz="2400" kern="100" dirty="0">
              <a:latin typeface="AR丸ゴシック体E" panose="020F0909000000000000" pitchFamily="49" charset="-128"/>
              <a:ea typeface="AR丸ゴシック体E" panose="020F0909000000000000" pitchFamily="49" charset="-128"/>
              <a:cs typeface="Times New Roman" panose="02020603050405020304" pitchFamily="18" charset="0"/>
            </a:endParaRPr>
          </a:p>
          <a:p>
            <a:pPr indent="152400"/>
            <a:r>
              <a:rPr lang="en-US" altLang="ja-JP" sz="2400" kern="100" dirty="0">
                <a:latin typeface="AR丸ゴシック体E" panose="020F0909000000000000" pitchFamily="49" charset="-128"/>
                <a:ea typeface="AR丸ゴシック体E" panose="020F0909000000000000" pitchFamily="49" charset="-128"/>
                <a:cs typeface="Times New Roman" panose="02020603050405020304" pitchFamily="18" charset="0"/>
              </a:rPr>
              <a:t>(4)</a:t>
            </a:r>
            <a:r>
              <a:rPr lang="ja-JP" altLang="ja-JP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ＯＢ会則改定提案</a:t>
            </a:r>
            <a:r>
              <a:rPr lang="en-US" altLang="ja-JP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                                 </a:t>
            </a:r>
            <a:r>
              <a:rPr lang="ja-JP" altLang="en-US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　　　</a:t>
            </a:r>
            <a:r>
              <a:rPr lang="en-US" altLang="ja-JP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 </a:t>
            </a:r>
            <a:r>
              <a:rPr lang="ja-JP" altLang="en-US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　  </a:t>
            </a:r>
            <a:r>
              <a:rPr lang="en-US" altLang="ja-JP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   </a:t>
            </a:r>
            <a:r>
              <a:rPr lang="ja-JP" altLang="en-US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副会長</a:t>
            </a:r>
            <a:r>
              <a:rPr lang="ja-JP" altLang="ja-JP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　</a:t>
            </a:r>
            <a:r>
              <a:rPr lang="ja-JP" altLang="en-US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田口哲雄</a:t>
            </a:r>
            <a:endParaRPr lang="ja-JP" altLang="ja-JP" kern="100" dirty="0"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indent="152400"/>
            <a:r>
              <a:rPr lang="en-US" altLang="ja-JP" sz="2400" kern="100" dirty="0">
                <a:latin typeface="AR丸ゴシック体E" panose="020F0909000000000000" pitchFamily="49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(5)</a:t>
            </a:r>
            <a:r>
              <a:rPr lang="ja-JP" altLang="ja-JP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ＯＢ会役員改定、新役員</a:t>
            </a:r>
            <a:r>
              <a:rPr lang="ja-JP" altLang="ja-JP" sz="2400" kern="100" dirty="0" smtClean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選出</a:t>
            </a:r>
            <a:r>
              <a:rPr lang="ja-JP" altLang="en-US" sz="2400" kern="100" dirty="0" smtClean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　　　　　　　　　　　</a:t>
            </a:r>
            <a:r>
              <a:rPr lang="ja-JP" altLang="en-US" sz="2400" kern="100" dirty="0" smtClean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会長</a:t>
            </a:r>
            <a:r>
              <a:rPr lang="ja-JP" altLang="en-US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　佐藤光司</a:t>
            </a:r>
            <a:endParaRPr lang="ja-JP" altLang="ja-JP" kern="100" dirty="0"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indent="152400"/>
            <a:r>
              <a:rPr lang="en-US" altLang="ja-JP" sz="2400" kern="100" dirty="0">
                <a:latin typeface="AR丸ゴシック体E" panose="020F0909000000000000" pitchFamily="49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(6)</a:t>
            </a:r>
            <a:r>
              <a:rPr lang="ja-JP" altLang="ja-JP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今後の活動方針　　　　　　　　　　</a:t>
            </a:r>
            <a:r>
              <a:rPr lang="ja-JP" altLang="en-US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　</a:t>
            </a:r>
            <a:r>
              <a:rPr lang="ja-JP" altLang="en-US" sz="2400" kern="100" dirty="0" smtClean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　　 </a:t>
            </a:r>
            <a:r>
              <a:rPr lang="en-US" altLang="ja-JP" sz="2400" kern="100" dirty="0" smtClean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  </a:t>
            </a:r>
            <a:r>
              <a:rPr lang="ja-JP" altLang="en-US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　    </a:t>
            </a:r>
            <a:r>
              <a:rPr lang="ja-JP" altLang="ja-JP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新会長</a:t>
            </a:r>
            <a:endParaRPr lang="ja-JP" altLang="ja-JP" kern="100" dirty="0"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indent="152400"/>
            <a:r>
              <a:rPr lang="en-US" altLang="ja-JP" sz="2400" kern="100" dirty="0">
                <a:latin typeface="AR丸ゴシック体E" panose="020F0909000000000000" pitchFamily="49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(7)</a:t>
            </a:r>
            <a:r>
              <a:rPr lang="ja-JP" altLang="ja-JP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その他</a:t>
            </a:r>
            <a:endParaRPr lang="ja-JP" altLang="ja-JP" kern="100" dirty="0"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r>
              <a:rPr lang="ja-JP" altLang="ja-JP" sz="2400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５　議長</a:t>
            </a:r>
            <a:r>
              <a:rPr lang="ja-JP" altLang="ja-JP" sz="2400" kern="100" dirty="0" smtClean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解任</a:t>
            </a:r>
            <a:endParaRPr lang="ja-JP" altLang="ja-JP" kern="100" dirty="0"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xmlns="" id="{AEDE4FA8-A59B-45B1-AAEE-22C707E0D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525"/>
            <a:ext cx="10515600" cy="1325563"/>
          </a:xfrm>
        </p:spPr>
        <p:txBody>
          <a:bodyPr/>
          <a:lstStyle/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総会式次第</a:t>
            </a:r>
          </a:p>
        </p:txBody>
      </p:sp>
    </p:spTree>
    <p:extLst>
      <p:ext uri="{BB962C8B-B14F-4D97-AF65-F5344CB8AC3E}">
        <p14:creationId xmlns:p14="http://schemas.microsoft.com/office/powerpoint/2010/main" val="412614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B49E14E3-0097-42E6-B9AE-0BA1AA2B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525"/>
            <a:ext cx="10515600" cy="1325563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　　　　　懇親会式次第</a:t>
            </a:r>
            <a:r>
              <a:rPr kumimoji="1" lang="en-US" altLang="ja-JP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/>
            </a:r>
            <a:br>
              <a:rPr kumimoji="1" lang="en-US" altLang="ja-JP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</a:br>
            <a:r>
              <a:rPr kumimoji="1" lang="ja-JP" altLang="en-US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　　　　　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C3C3C70C-53D6-44D2-B334-1137279478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ja-JP" altLang="en-US" dirty="0" smtClean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 </a:t>
            </a:r>
            <a:r>
              <a:rPr lang="ja-JP" altLang="en-US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</a:t>
            </a:r>
            <a:r>
              <a:rPr lang="ja-JP" altLang="ja-JP" dirty="0" smtClean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司会</a:t>
            </a:r>
            <a:r>
              <a:rPr lang="ja-JP" altLang="ja-JP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</a:t>
            </a:r>
            <a:r>
              <a:rPr lang="ja-JP" altLang="en-US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　　　　</a:t>
            </a:r>
            <a:r>
              <a:rPr lang="ja-JP" altLang="en-US" dirty="0" smtClean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               飯島</a:t>
            </a:r>
            <a:r>
              <a:rPr lang="ja-JP" altLang="en-US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五郎</a:t>
            </a:r>
            <a:endParaRPr lang="en-US" altLang="ja-JP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pPr marL="0" lvl="0" indent="0">
              <a:buNone/>
            </a:pPr>
            <a:r>
              <a:rPr lang="en-US" altLang="ja-JP" dirty="0" smtClean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1</a:t>
            </a:r>
            <a:r>
              <a:rPr lang="ja-JP" altLang="en-US" dirty="0" err="1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．</a:t>
            </a:r>
            <a:r>
              <a:rPr lang="ja-JP" altLang="ja-JP" dirty="0" smtClean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挨拶</a:t>
            </a:r>
            <a:r>
              <a:rPr lang="ja-JP" altLang="en-US" dirty="0" smtClean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　</a:t>
            </a:r>
            <a:r>
              <a:rPr lang="ja-JP" altLang="ja-JP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　</a:t>
            </a:r>
            <a:r>
              <a:rPr lang="ja-JP" altLang="en-US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　　　　　</a:t>
            </a:r>
            <a:r>
              <a:rPr lang="ja-JP" altLang="ja-JP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初代会長</a:t>
            </a:r>
            <a:r>
              <a:rPr lang="ja-JP" altLang="en-US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</a:t>
            </a:r>
            <a:r>
              <a:rPr lang="ja-JP" altLang="ja-JP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野々山　浩司</a:t>
            </a:r>
            <a:endParaRPr lang="en-US" altLang="ja-JP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pPr marL="0" indent="0">
              <a:buNone/>
            </a:pPr>
            <a:r>
              <a:rPr lang="en-US" altLang="ja-JP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2</a:t>
            </a:r>
            <a:r>
              <a:rPr lang="ja-JP" altLang="en-US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．</a:t>
            </a:r>
            <a:r>
              <a:rPr lang="ja-JP" altLang="ja-JP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新会長</a:t>
            </a:r>
            <a:r>
              <a:rPr lang="ja-JP" altLang="ja-JP" dirty="0" smtClean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挨拶</a:t>
            </a:r>
            <a:r>
              <a:rPr lang="ja-JP" altLang="en-US" dirty="0" smtClean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　</a:t>
            </a:r>
            <a:r>
              <a:rPr lang="ja-JP" altLang="en-US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　　　　　新</a:t>
            </a:r>
            <a:r>
              <a:rPr lang="ja-JP" altLang="en-US" dirty="0" smtClean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会長　</a:t>
            </a:r>
            <a:r>
              <a:rPr lang="ja-JP" altLang="ja-JP" kern="100" dirty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田口</a:t>
            </a:r>
            <a:r>
              <a:rPr lang="ja-JP" altLang="ja-JP" kern="100" dirty="0" smtClean="0">
                <a:latin typeface="Century" panose="02040604050505020304" pitchFamily="18" charset="0"/>
                <a:ea typeface="AR丸ゴシック体E" panose="020F0909000000000000" pitchFamily="49" charset="-128"/>
                <a:cs typeface="Times New Roman" panose="02020603050405020304" pitchFamily="18" charset="0"/>
              </a:rPr>
              <a:t>哲雄</a:t>
            </a:r>
            <a:endParaRPr lang="en-US" altLang="ja-JP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pPr marL="0" lvl="0" indent="0">
              <a:buNone/>
            </a:pPr>
            <a:r>
              <a:rPr lang="en-US" altLang="ja-JP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3</a:t>
            </a:r>
            <a:r>
              <a:rPr lang="ja-JP" altLang="en-US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．</a:t>
            </a:r>
            <a:r>
              <a:rPr lang="ja-JP" altLang="ja-JP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乾杯　　　　　</a:t>
            </a:r>
            <a:r>
              <a:rPr lang="ja-JP" altLang="en-US" dirty="0" smtClean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　</a:t>
            </a:r>
            <a:r>
              <a:rPr lang="ja-JP" altLang="en-US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　　　　顧問</a:t>
            </a:r>
            <a:r>
              <a:rPr lang="ja-JP" altLang="ja-JP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白旗　弘実</a:t>
            </a:r>
            <a:endParaRPr lang="en-US" altLang="ja-JP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pPr marL="0" lvl="0" indent="0">
              <a:buNone/>
            </a:pPr>
            <a:r>
              <a:rPr lang="en-US" altLang="ja-JP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4</a:t>
            </a:r>
            <a:r>
              <a:rPr lang="ja-JP" altLang="en-US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．</a:t>
            </a:r>
            <a:r>
              <a:rPr lang="ja-JP" altLang="ja-JP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現役活動報告　　</a:t>
            </a:r>
            <a:r>
              <a:rPr lang="ja-JP" altLang="en-US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　現役</a:t>
            </a:r>
            <a:r>
              <a:rPr lang="ja-JP" altLang="ja-JP" dirty="0" smtClean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主将</a:t>
            </a:r>
            <a:r>
              <a:rPr lang="ja-JP" altLang="en-US" dirty="0" smtClean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代理</a:t>
            </a:r>
            <a:r>
              <a:rPr lang="ja-JP" altLang="en-US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</a:t>
            </a:r>
            <a:r>
              <a:rPr lang="ja-JP" altLang="en-US" dirty="0" smtClean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三浦　啓</a:t>
            </a:r>
            <a:endParaRPr lang="en-US" altLang="ja-JP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pPr marL="0" lvl="0" indent="0">
              <a:buNone/>
            </a:pPr>
            <a:r>
              <a:rPr lang="en-US" altLang="ja-JP" dirty="0" smtClean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5</a:t>
            </a:r>
            <a:r>
              <a:rPr lang="ja-JP" altLang="en-US" dirty="0" err="1" smtClean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．</a:t>
            </a:r>
            <a:r>
              <a:rPr lang="ja-JP" altLang="en-US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来賓</a:t>
            </a:r>
            <a:r>
              <a:rPr lang="ja-JP" altLang="ja-JP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挨拶　　　</a:t>
            </a:r>
            <a:r>
              <a:rPr lang="ja-JP" altLang="en-US" dirty="0" smtClean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　</a:t>
            </a:r>
            <a:r>
              <a:rPr lang="ja-JP" altLang="en-US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　　　元顧問　</a:t>
            </a:r>
            <a:r>
              <a:rPr lang="ja-JP" altLang="ja-JP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安味</a:t>
            </a:r>
            <a:r>
              <a:rPr lang="ja-JP" altLang="en-US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貞正</a:t>
            </a:r>
            <a:endParaRPr lang="en-US" altLang="ja-JP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pPr marL="0" lvl="0" indent="0">
              <a:buNone/>
            </a:pPr>
            <a:r>
              <a:rPr lang="en-US" altLang="ja-JP" dirty="0" smtClean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6</a:t>
            </a:r>
            <a:r>
              <a:rPr lang="ja-JP" altLang="en-US" dirty="0" err="1" smtClean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．</a:t>
            </a:r>
            <a:r>
              <a:rPr lang="ja-JP" altLang="ja-JP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校歌斉唱　　　</a:t>
            </a:r>
            <a:r>
              <a:rPr lang="ja-JP" altLang="en-US" dirty="0" smtClean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　</a:t>
            </a:r>
            <a:r>
              <a:rPr lang="ja-JP" altLang="ja-JP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</a:t>
            </a:r>
            <a:r>
              <a:rPr lang="ja-JP" altLang="en-US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　　　　　　</a:t>
            </a:r>
            <a:r>
              <a:rPr lang="ja-JP" altLang="ja-JP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全員</a:t>
            </a:r>
            <a:endParaRPr lang="en-US" altLang="ja-JP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pPr marL="0" lvl="0" indent="0">
              <a:buNone/>
            </a:pPr>
            <a:r>
              <a:rPr lang="en-US" altLang="ja-JP" dirty="0" smtClean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7</a:t>
            </a:r>
            <a:r>
              <a:rPr lang="ja-JP" altLang="en-US" dirty="0" err="1" smtClean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．</a:t>
            </a:r>
            <a:r>
              <a:rPr lang="ja-JP" altLang="ja-JP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閉会挨拶　　　</a:t>
            </a:r>
            <a:r>
              <a:rPr lang="ja-JP" altLang="en-US" dirty="0" smtClean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　</a:t>
            </a:r>
            <a:r>
              <a:rPr lang="ja-JP" altLang="ja-JP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</a:t>
            </a:r>
            <a:r>
              <a:rPr lang="ja-JP" altLang="en-US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　</a:t>
            </a:r>
            <a:r>
              <a:rPr lang="ja-JP" altLang="en-US" dirty="0" smtClean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新</a:t>
            </a:r>
            <a:r>
              <a:rPr lang="ja-JP" altLang="en-US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副会長</a:t>
            </a:r>
            <a:endParaRPr lang="ja-JP" altLang="ja-JP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1475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コンテンツ プレースホルダー 6">
            <a:extLst>
              <a:ext uri="{FF2B5EF4-FFF2-40B4-BE49-F238E27FC236}">
                <a16:creationId xmlns:a16="http://schemas.microsoft.com/office/drawing/2014/main" xmlns="" id="{278E4532-DFAF-41B6-8AA6-8EC012DE4E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649493"/>
              </p:ext>
            </p:extLst>
          </p:nvPr>
        </p:nvGraphicFramePr>
        <p:xfrm>
          <a:off x="1295400" y="2262188"/>
          <a:ext cx="9105900" cy="31313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4300">
                  <a:extLst>
                    <a:ext uri="{9D8B030D-6E8A-4147-A177-3AD203B41FA5}">
                      <a16:colId xmlns:a16="http://schemas.microsoft.com/office/drawing/2014/main" xmlns="" val="3918742749"/>
                    </a:ext>
                  </a:extLst>
                </a:gridCol>
                <a:gridCol w="1358900">
                  <a:extLst>
                    <a:ext uri="{9D8B030D-6E8A-4147-A177-3AD203B41FA5}">
                      <a16:colId xmlns:a16="http://schemas.microsoft.com/office/drawing/2014/main" xmlns="" val="2814196029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291790147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1661244789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xmlns="" val="2493619939"/>
                    </a:ext>
                  </a:extLst>
                </a:gridCol>
                <a:gridCol w="1638300">
                  <a:extLst>
                    <a:ext uri="{9D8B030D-6E8A-4147-A177-3AD203B41FA5}">
                      <a16:colId xmlns:a16="http://schemas.microsoft.com/office/drawing/2014/main" xmlns="" val="2890172425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xmlns="" val="819846419"/>
                    </a:ext>
                  </a:extLst>
                </a:gridCol>
              </a:tblGrid>
              <a:tr h="31313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700" kern="0" dirty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区切</a:t>
                      </a:r>
                      <a:endParaRPr lang="ja-JP" sz="1700" kern="100" dirty="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700" kern="0" dirty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卒業年度</a:t>
                      </a:r>
                      <a:endParaRPr lang="ja-JP" sz="1700" kern="100" dirty="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0" dirty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OB</a:t>
                      </a:r>
                      <a:r>
                        <a:rPr lang="ja-JP" sz="1700" kern="0" dirty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　</a:t>
                      </a:r>
                      <a:r>
                        <a:rPr lang="en-US" sz="1700" kern="0" dirty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No.</a:t>
                      </a:r>
                      <a:endParaRPr lang="ja-JP" sz="1700" kern="100" dirty="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700" kern="0" dirty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総数</a:t>
                      </a:r>
                      <a:endParaRPr lang="ja-JP" sz="1700" kern="100" dirty="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700" kern="0" dirty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連絡</a:t>
                      </a:r>
                      <a:endParaRPr lang="ja-JP" sz="1700" kern="100" dirty="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期の連絡員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備　考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extLst>
                  <a:ext uri="{0D108BD9-81ED-4DB2-BD59-A6C34878D82A}">
                    <a16:rowId xmlns:a16="http://schemas.microsoft.com/office/drawing/2014/main" xmlns="" val="4199321335"/>
                  </a:ext>
                </a:extLst>
              </a:tr>
              <a:tr h="31313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(</a:t>
                      </a:r>
                      <a:r>
                        <a:rPr lang="ja-JP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役員兼務</a:t>
                      </a: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)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71746559"/>
                  </a:ext>
                </a:extLst>
              </a:tr>
              <a:tr h="3131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Ⅰ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S35</a:t>
                      </a:r>
                      <a:r>
                        <a:rPr lang="ja-JP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～</a:t>
                      </a: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S39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001</a:t>
                      </a:r>
                      <a:r>
                        <a:rPr lang="ja-JP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～</a:t>
                      </a: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066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66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44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成田　豊興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 rowSpan="6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700" kern="0" dirty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　</a:t>
                      </a:r>
                      <a:endParaRPr lang="ja-JP" sz="1700" kern="100" dirty="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700" kern="0" dirty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　</a:t>
                      </a:r>
                      <a:endParaRPr lang="ja-JP" sz="1700" kern="100" dirty="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700" kern="0" dirty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　</a:t>
                      </a:r>
                      <a:endParaRPr lang="ja-JP" sz="1700" kern="100" dirty="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700" kern="0" dirty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武蔵工業大学</a:t>
                      </a:r>
                      <a:endParaRPr lang="ja-JP" sz="1700" kern="100" dirty="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700" kern="0" dirty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　</a:t>
                      </a:r>
                      <a:endParaRPr lang="ja-JP" sz="1700" kern="100" dirty="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700" kern="0" dirty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　</a:t>
                      </a:r>
                      <a:endParaRPr lang="ja-JP" sz="1700" kern="100" dirty="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extLst>
                  <a:ext uri="{0D108BD9-81ED-4DB2-BD59-A6C34878D82A}">
                    <a16:rowId xmlns:a16="http://schemas.microsoft.com/office/drawing/2014/main" xmlns="" val="3200595933"/>
                  </a:ext>
                </a:extLst>
              </a:tr>
              <a:tr h="3131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Ⅱ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S40</a:t>
                      </a:r>
                      <a:r>
                        <a:rPr lang="ja-JP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～</a:t>
                      </a: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S43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067</a:t>
                      </a:r>
                      <a:r>
                        <a:rPr lang="ja-JP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～</a:t>
                      </a: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126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60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50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田口　哲雄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ja-JP" sz="1700" kern="100" dirty="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extLst>
                  <a:ext uri="{0D108BD9-81ED-4DB2-BD59-A6C34878D82A}">
                    <a16:rowId xmlns:a16="http://schemas.microsoft.com/office/drawing/2014/main" xmlns="" val="3601559927"/>
                  </a:ext>
                </a:extLst>
              </a:tr>
              <a:tr h="3131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Ⅲ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S44</a:t>
                      </a:r>
                      <a:r>
                        <a:rPr lang="ja-JP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～</a:t>
                      </a: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S50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127</a:t>
                      </a:r>
                      <a:r>
                        <a:rPr lang="ja-JP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～</a:t>
                      </a: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177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51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38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川辺　和夫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ja-JP" sz="1700" kern="100" dirty="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extLst>
                  <a:ext uri="{0D108BD9-81ED-4DB2-BD59-A6C34878D82A}">
                    <a16:rowId xmlns:a16="http://schemas.microsoft.com/office/drawing/2014/main" xmlns="" val="61920141"/>
                  </a:ext>
                </a:extLst>
              </a:tr>
              <a:tr h="3131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Ⅳ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S51</a:t>
                      </a:r>
                      <a:r>
                        <a:rPr lang="ja-JP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～</a:t>
                      </a: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S58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178</a:t>
                      </a:r>
                      <a:r>
                        <a:rPr lang="ja-JP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～</a:t>
                      </a: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226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50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37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小池　精一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ja-JP" sz="1700" kern="100" dirty="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extLst>
                  <a:ext uri="{0D108BD9-81ED-4DB2-BD59-A6C34878D82A}">
                    <a16:rowId xmlns:a16="http://schemas.microsoft.com/office/drawing/2014/main" xmlns="" val="286716802"/>
                  </a:ext>
                </a:extLst>
              </a:tr>
              <a:tr h="3131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Ⅴ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S59</a:t>
                      </a:r>
                      <a:r>
                        <a:rPr lang="ja-JP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～</a:t>
                      </a: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H07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227</a:t>
                      </a:r>
                      <a:r>
                        <a:rPr lang="ja-JP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～</a:t>
                      </a: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284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57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49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飯島　五郎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ja-JP" sz="1700" kern="100" dirty="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extLst>
                  <a:ext uri="{0D108BD9-81ED-4DB2-BD59-A6C34878D82A}">
                    <a16:rowId xmlns:a16="http://schemas.microsoft.com/office/drawing/2014/main" xmlns="" val="3092728739"/>
                  </a:ext>
                </a:extLst>
              </a:tr>
              <a:tr h="3131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Ⅵ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H08</a:t>
                      </a:r>
                      <a:r>
                        <a:rPr lang="ja-JP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～</a:t>
                      </a: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H24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285</a:t>
                      </a:r>
                      <a:r>
                        <a:rPr lang="ja-JP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～</a:t>
                      </a: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338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54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44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名畑　泰宏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ja-JP" sz="1700" kern="100" dirty="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extLst>
                  <a:ext uri="{0D108BD9-81ED-4DB2-BD59-A6C34878D82A}">
                    <a16:rowId xmlns:a16="http://schemas.microsoft.com/office/drawing/2014/main" xmlns="" val="4043928026"/>
                  </a:ext>
                </a:extLst>
              </a:tr>
              <a:tr h="3131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Ⅶ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H25</a:t>
                      </a:r>
                      <a:r>
                        <a:rPr lang="ja-JP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～</a:t>
                      </a: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H30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339</a:t>
                      </a:r>
                      <a:r>
                        <a:rPr lang="ja-JP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～</a:t>
                      </a: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394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56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56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関根　明日香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東京都市大学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extLst>
                  <a:ext uri="{0D108BD9-81ED-4DB2-BD59-A6C34878D82A}">
                    <a16:rowId xmlns:a16="http://schemas.microsoft.com/office/drawing/2014/main" xmlns="" val="3498369835"/>
                  </a:ext>
                </a:extLst>
              </a:tr>
              <a:tr h="3131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計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　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　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378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294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700" kern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　</a:t>
                      </a:r>
                      <a:endParaRPr lang="ja-JP" sz="1700" kern="10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700" kern="0" dirty="0">
                          <a:effectLst/>
                          <a:latin typeface="AR P丸ゴシック体E" panose="020F0900000000000000" pitchFamily="50" charset="-128"/>
                          <a:ea typeface="AR P丸ゴシック体E" panose="020F0900000000000000" pitchFamily="50" charset="-128"/>
                        </a:rPr>
                        <a:t>　</a:t>
                      </a:r>
                      <a:endParaRPr lang="ja-JP" sz="1700" kern="100" dirty="0">
                        <a:effectLst/>
                        <a:latin typeface="AR P丸ゴシック体E" panose="020F0900000000000000" pitchFamily="50" charset="-128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100131" marR="100131" marT="0" marB="0" anchor="ctr"/>
                </a:tc>
                <a:extLst>
                  <a:ext uri="{0D108BD9-81ED-4DB2-BD59-A6C34878D82A}">
                    <a16:rowId xmlns:a16="http://schemas.microsoft.com/office/drawing/2014/main" xmlns="" val="1065608547"/>
                  </a:ext>
                </a:extLst>
              </a:tr>
            </a:tbl>
          </a:graphicData>
        </a:graphic>
      </p:graphicFrame>
      <p:sp>
        <p:nvSpPr>
          <p:cNvPr id="4" name="タイトル 3">
            <a:extLst>
              <a:ext uri="{FF2B5EF4-FFF2-40B4-BE49-F238E27FC236}">
                <a16:creationId xmlns:a16="http://schemas.microsoft.com/office/drawing/2014/main" xmlns="" id="{10D2D40F-70C1-4089-A769-047C71E87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300" y="517525"/>
            <a:ext cx="8166100" cy="1325563"/>
          </a:xfrm>
        </p:spPr>
        <p:txBody>
          <a:bodyPr/>
          <a:lstStyle/>
          <a:p>
            <a:r>
              <a:rPr lang="ja-JP" altLang="en-US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期の連絡員を</a:t>
            </a:r>
            <a:r>
              <a:rPr lang="en-US" altLang="ja-JP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7</a:t>
            </a:r>
            <a:r>
              <a:rPr lang="ja-JP" altLang="en-US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期に分けて設定</a:t>
            </a:r>
          </a:p>
        </p:txBody>
      </p:sp>
    </p:spTree>
    <p:extLst>
      <p:ext uri="{BB962C8B-B14F-4D97-AF65-F5344CB8AC3E}">
        <p14:creationId xmlns:p14="http://schemas.microsoft.com/office/powerpoint/2010/main" val="190471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 txBox="1">
            <a:spLocks/>
          </p:cNvSpPr>
          <p:nvPr/>
        </p:nvSpPr>
        <p:spPr>
          <a:xfrm>
            <a:off x="0" y="108152"/>
            <a:ext cx="12192000" cy="5899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OB</a:t>
            </a:r>
            <a:r>
              <a:rPr lang="ja-JP" altLang="en-US" sz="3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会の年間必要経費</a:t>
            </a:r>
            <a:endParaRPr lang="ja-JP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193139"/>
              </p:ext>
            </p:extLst>
          </p:nvPr>
        </p:nvGraphicFramePr>
        <p:xfrm>
          <a:off x="545983" y="876835"/>
          <a:ext cx="11203565" cy="40070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3577"/>
                <a:gridCol w="2022143"/>
                <a:gridCol w="5987845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項目</a:t>
                      </a:r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金額（円）</a:t>
                      </a:r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備考</a:t>
                      </a:r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山小屋借地代</a:t>
                      </a:r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70,000</a:t>
                      </a:r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借地代</a:t>
                      </a:r>
                      <a:r>
                        <a:rPr kumimoji="1" lang="en-US" altLang="ja-JP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69400+</a:t>
                      </a:r>
                      <a:r>
                        <a:rPr kumimoji="1" lang="ja-JP" altLang="en-US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振込手数料</a:t>
                      </a:r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山小屋維持・修繕費</a:t>
                      </a:r>
                      <a:endParaRPr kumimoji="1" lang="en-US" altLang="ja-JP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60,000</a:t>
                      </a:r>
                      <a:r>
                        <a:rPr kumimoji="1" lang="ja-JP" altLang="en-US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～</a:t>
                      </a:r>
                      <a:r>
                        <a:rPr kumimoji="1" lang="en-US" altLang="ja-JP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150,000</a:t>
                      </a:r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保険、ワーク備品と補修費、消耗品補充費、水質検査</a:t>
                      </a:r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通信費</a:t>
                      </a:r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30,000</a:t>
                      </a:r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zh-TW" altLang="en-US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郵送費用（年度報告、総会案内）</a:t>
                      </a:r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事務用品・印刷費</a:t>
                      </a:r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30,000</a:t>
                      </a:r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zh-TW" altLang="en-US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報告書作成費用</a:t>
                      </a:r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交通費</a:t>
                      </a:r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役員会（年</a:t>
                      </a:r>
                      <a:r>
                        <a:rPr kumimoji="1" lang="en-US" altLang="ja-JP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kumimoji="1" lang="ja-JP" altLang="en-US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回）</a:t>
                      </a:r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渉外費</a:t>
                      </a:r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20,000</a:t>
                      </a:r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卒部生へのお祝い記念品支援</a:t>
                      </a:r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山小屋大規模修繕費積立金（</a:t>
                      </a:r>
                      <a:r>
                        <a:rPr kumimoji="1" lang="ja-JP" altLang="en-US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長期：積立）</a:t>
                      </a:r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  <a:r>
                        <a:rPr kumimoji="1" lang="ja-JP" altLang="en-US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～</a:t>
                      </a:r>
                      <a:r>
                        <a:rPr kumimoji="1" lang="en-US" altLang="ja-JP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100,000</a:t>
                      </a:r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将来の大掛かりな修繕の</a:t>
                      </a:r>
                      <a:r>
                        <a:rPr kumimoji="1" lang="ja-JP" altLang="en-US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ための</a:t>
                      </a:r>
                      <a:r>
                        <a:rPr kumimoji="1" lang="ja-JP" altLang="en-US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積立</a:t>
                      </a:r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</a:tr>
              <a:tr h="400211">
                <a:tc>
                  <a:txBody>
                    <a:bodyPr/>
                    <a:lstStyle/>
                    <a:p>
                      <a:r>
                        <a:rPr kumimoji="1" lang="ja-JP" altLang="en-US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かた</a:t>
                      </a:r>
                      <a:r>
                        <a:rPr kumimoji="1" lang="ja-JP" altLang="en-US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つむり発行費</a:t>
                      </a:r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  <a:r>
                        <a:rPr kumimoji="1" lang="ja-JP" altLang="en-US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～</a:t>
                      </a:r>
                      <a:r>
                        <a:rPr kumimoji="1" lang="en-US" altLang="ja-JP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40,000</a:t>
                      </a:r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現役主導の発行。</a:t>
                      </a:r>
                      <a:r>
                        <a:rPr kumimoji="1" lang="en-US" altLang="ja-JP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WEB</a:t>
                      </a:r>
                      <a:r>
                        <a:rPr kumimoji="1" lang="ja-JP" altLang="en-US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版やデジタル印刷を想定</a:t>
                      </a:r>
                      <a:endParaRPr kumimoji="1" lang="en-US" altLang="ja-JP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合計</a:t>
                      </a:r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265,000</a:t>
                      </a:r>
                      <a:r>
                        <a:rPr kumimoji="1" lang="ja-JP" altLang="en-US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～</a:t>
                      </a:r>
                      <a:r>
                        <a:rPr kumimoji="1" lang="en-US" altLang="ja-JP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495,000</a:t>
                      </a:r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zh-TW" altLang="en-US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年間必要経費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545982" y="5165460"/>
            <a:ext cx="116460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OB</a:t>
            </a:r>
            <a:r>
              <a:rPr kumimoji="1"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会費</a:t>
            </a: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の算出：</a:t>
            </a:r>
            <a:endParaRPr lang="en-US" altLang="ja-JP" sz="2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ja-JP" sz="2400" b="1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3,000</a:t>
            </a:r>
            <a:r>
              <a:rPr lang="ja-JP" altLang="en-US" sz="2400" b="1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円</a:t>
            </a:r>
            <a:r>
              <a:rPr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X</a:t>
            </a:r>
            <a:r>
              <a:rPr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110</a:t>
            </a:r>
            <a:r>
              <a:rPr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名～</a:t>
            </a:r>
            <a:r>
              <a:rPr lang="en-US" altLang="ja-JP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150</a:t>
            </a:r>
            <a:r>
              <a:rPr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名（納入想定</a:t>
            </a:r>
            <a:r>
              <a:rPr lang="en-US" altLang="ja-JP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OB</a:t>
            </a:r>
            <a:r>
              <a:rPr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人数）　＝　</a:t>
            </a:r>
            <a:r>
              <a:rPr lang="en-US" altLang="ja-JP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330,000</a:t>
            </a:r>
            <a:r>
              <a:rPr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円～</a:t>
            </a:r>
            <a:r>
              <a:rPr lang="en-US" altLang="ja-JP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450,000</a:t>
            </a:r>
            <a:r>
              <a:rPr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円（年間必要経費）</a:t>
            </a:r>
            <a:endParaRPr kumimoji="1" lang="en-US" altLang="ja-JP" sz="2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dirty="0" smtClean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833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563CD7F5-61F8-4B01-B2F1-B36E29CC7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839" y="365125"/>
            <a:ext cx="8438322" cy="1325563"/>
          </a:xfrm>
        </p:spPr>
        <p:txBody>
          <a:bodyPr/>
          <a:lstStyle/>
          <a:p>
            <a:pPr algn="ctr"/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最後の</a:t>
            </a:r>
            <a:r>
              <a:rPr kumimoji="1" lang="en-US" altLang="ja-JP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OB</a:t>
            </a:r>
            <a:r>
              <a:rPr kumimoji="1" lang="ja-JP" altLang="en-US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・</a:t>
            </a:r>
            <a:r>
              <a:rPr kumimoji="1" lang="en-US" altLang="ja-JP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OG</a:t>
            </a:r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会役員会の模様</a:t>
            </a:r>
          </a:p>
        </p:txBody>
      </p:sp>
      <p:pic>
        <p:nvPicPr>
          <p:cNvPr id="4" name="図 3" descr="屋内, 人, テーブル, 食品 が含まれている画像&#10;&#10;自動的に生成された説明">
            <a:extLst>
              <a:ext uri="{FF2B5EF4-FFF2-40B4-BE49-F238E27FC236}">
                <a16:creationId xmlns:a16="http://schemas.microsoft.com/office/drawing/2014/main" xmlns="" id="{95F96AD2-1933-4882-9300-381E5AC580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708" y="1690688"/>
            <a:ext cx="7288696" cy="546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2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4BAE00D7-B2E4-4831-B1E8-C50A52F88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130CCFD8-30DA-432A-B42D-3DD3B9572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766"/>
            <a:ext cx="12192000" cy="608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0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458DE7F1-7756-4099-BADB-9637217E7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B36848EA-6010-4C4B-BF15-741C3E021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304" y="0"/>
            <a:ext cx="7598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6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764D01B7-096F-4EB7-B8F9-B1B1B1882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30F1C028-4303-4673-B6A2-6C90C0A8F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9113"/>
            <a:ext cx="12192000" cy="547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2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5481</TotalTime>
  <Words>246</Words>
  <Application>Microsoft Office PowerPoint</Application>
  <PresentationFormat>ワイド画面</PresentationFormat>
  <Paragraphs>124</Paragraphs>
  <Slides>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9" baseType="lpstr">
      <vt:lpstr>AR P丸ゴシック体E</vt:lpstr>
      <vt:lpstr>AR丸ゴシック体E</vt:lpstr>
      <vt:lpstr>ＭＳ Ｐゴシック</vt:lpstr>
      <vt:lpstr>ＭＳ 明朝</vt:lpstr>
      <vt:lpstr>游ゴシック</vt:lpstr>
      <vt:lpstr>游ゴシック Light</vt:lpstr>
      <vt:lpstr>Arial</vt:lpstr>
      <vt:lpstr>Century</vt:lpstr>
      <vt:lpstr>Times New Roman</vt:lpstr>
      <vt:lpstr>Office テーマ</vt:lpstr>
      <vt:lpstr>令和元年度東京都市大学 ワンダーフォーゲル部OB・OG会総会</vt:lpstr>
      <vt:lpstr>総会式次第</vt:lpstr>
      <vt:lpstr>　　　　　　懇親会式次第 　　　　　　</vt:lpstr>
      <vt:lpstr>期の連絡員を7期に分けて設定</vt:lpstr>
      <vt:lpstr>PowerPoint プレゼンテーション</vt:lpstr>
      <vt:lpstr>最後のOB・OG会役員会の模様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佐藤 光司</dc:creator>
  <cp:lastModifiedBy>Iijima, Goro (PN GreenLake)</cp:lastModifiedBy>
  <cp:revision>10</cp:revision>
  <dcterms:created xsi:type="dcterms:W3CDTF">2019-10-07T01:03:18Z</dcterms:created>
  <dcterms:modified xsi:type="dcterms:W3CDTF">2019-12-15T22:36:16Z</dcterms:modified>
</cp:coreProperties>
</file>